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57" r:id="rId3"/>
    <p:sldId id="286" r:id="rId4"/>
    <p:sldId id="289" r:id="rId5"/>
    <p:sldId id="288" r:id="rId6"/>
    <p:sldId id="287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3725" userDrawn="1">
          <p15:clr>
            <a:srgbClr val="A4A3A4"/>
          </p15:clr>
        </p15:guide>
        <p15:guide id="6" pos="3953" userDrawn="1">
          <p15:clr>
            <a:srgbClr val="A4A3A4"/>
          </p15:clr>
        </p15:guide>
        <p15:guide id="7" pos="37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73676" autoAdjust="0"/>
  </p:normalViewPr>
  <p:slideViewPr>
    <p:cSldViewPr snapToGrid="0" snapToObjects="1">
      <p:cViewPr varScale="1">
        <p:scale>
          <a:sx n="85" d="100"/>
          <a:sy n="85" d="100"/>
        </p:scale>
        <p:origin x="1350" y="84"/>
      </p:cViewPr>
      <p:guideLst>
        <p:guide orient="horz" pos="890"/>
        <p:guide pos="325"/>
        <p:guide pos="7333"/>
        <p:guide orient="horz" pos="3725"/>
        <p:guide pos="3953"/>
        <p:guide pos="37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2512556300833"/>
          <c:y val="0.214781009523765"/>
          <c:w val="0.71322677257935352"/>
          <c:h val="0.782704580071499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[Sešit1]List1!$A$1:$A$6</c:f>
              <c:strCache>
                <c:ptCount val="6"/>
                <c:pt idx="0">
                  <c:v>lektor</c:v>
                </c:pt>
                <c:pt idx="1">
                  <c:v>profesor</c:v>
                </c:pt>
                <c:pt idx="2">
                  <c:v>THP pracovník</c:v>
                </c:pt>
                <c:pt idx="3">
                  <c:v>docent</c:v>
                </c:pt>
                <c:pt idx="4">
                  <c:v>odborný asistent</c:v>
                </c:pt>
                <c:pt idx="5">
                  <c:v>V-V pracovník</c:v>
                </c:pt>
              </c:strCache>
            </c:strRef>
          </c:cat>
          <c:val>
            <c:numRef>
              <c:f>[Sešit1]List1!$B$1:$B$6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11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7-4384-B2F5-477B7998DA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03957872"/>
        <c:axId val="303964104"/>
      </c:barChart>
      <c:catAx>
        <c:axId val="303957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3964104"/>
        <c:crosses val="autoZero"/>
        <c:auto val="1"/>
        <c:lblAlgn val="ctr"/>
        <c:lblOffset val="100"/>
        <c:noMultiLvlLbl val="0"/>
      </c:catAx>
      <c:valAx>
        <c:axId val="303964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395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3A16E-416F-45CD-BC4E-81F196750FDB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1017-A026-437D-BBE6-E374E0694A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25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1017-A026-437D-BBE6-E374E0694A5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83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baseline="0" dirty="0" smtClean="0"/>
              <a:t>Předepsané styly:</a:t>
            </a:r>
          </a:p>
          <a:p>
            <a:r>
              <a:rPr lang="cs-CZ" sz="2000" b="1" baseline="0" dirty="0" smtClean="0">
                <a:solidFill>
                  <a:schemeClr val="accent1"/>
                </a:solidFill>
              </a:rPr>
              <a:t>Název snímku </a:t>
            </a:r>
            <a:r>
              <a:rPr lang="cs-CZ" baseline="0" dirty="0" smtClean="0"/>
              <a:t>– ARIAL </a:t>
            </a:r>
            <a:r>
              <a:rPr lang="cs-CZ" baseline="0" dirty="0" err="1" smtClean="0"/>
              <a:t>Bold</a:t>
            </a:r>
            <a:r>
              <a:rPr lang="cs-CZ" baseline="0" dirty="0" smtClean="0"/>
              <a:t> 28 b, červeně z barev motivu (zvýraznění 1)</a:t>
            </a:r>
          </a:p>
          <a:p>
            <a:r>
              <a:rPr lang="cs-CZ" b="1" baseline="0" dirty="0" smtClean="0"/>
              <a:t>Nadpis</a:t>
            </a:r>
            <a:r>
              <a:rPr lang="cs-CZ" baseline="0" dirty="0" smtClean="0"/>
              <a:t> – ARIAL </a:t>
            </a:r>
            <a:r>
              <a:rPr lang="cs-CZ" baseline="0" dirty="0" err="1" smtClean="0"/>
              <a:t>Bold</a:t>
            </a:r>
            <a:r>
              <a:rPr lang="cs-CZ" baseline="0" dirty="0" smtClean="0"/>
              <a:t> 24 b</a:t>
            </a:r>
          </a:p>
          <a:p>
            <a:r>
              <a:rPr lang="cs-CZ" b="1" baseline="0" dirty="0" smtClean="0"/>
              <a:t>Podnadpis</a:t>
            </a:r>
            <a:r>
              <a:rPr lang="cs-CZ" baseline="0" dirty="0" smtClean="0"/>
              <a:t> – ARIAL </a:t>
            </a:r>
            <a:r>
              <a:rPr lang="cs-CZ" baseline="0" dirty="0" err="1" smtClean="0"/>
              <a:t>Bold</a:t>
            </a:r>
            <a:r>
              <a:rPr lang="cs-CZ" baseline="0" dirty="0" smtClean="0"/>
              <a:t> 20 b</a:t>
            </a:r>
          </a:p>
          <a:p>
            <a:r>
              <a:rPr lang="cs-CZ" b="1" baseline="0" dirty="0" smtClean="0"/>
              <a:t>Běžný text </a:t>
            </a:r>
            <a:r>
              <a:rPr lang="cs-CZ" baseline="0" dirty="0" smtClean="0"/>
              <a:t>– ARIAL 18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smtClean="0"/>
              <a:t>Popiska obrázku nebo grafu </a:t>
            </a:r>
            <a:r>
              <a:rPr lang="cs-CZ" baseline="0" dirty="0" smtClean="0"/>
              <a:t>– ARIAL 16 b šedou barvou z motivu (zvýraznění 4), umístění pod obrázkem nebo přes obrázek (textové pole má částečnou průhlednost), zkrácený odkaz na zdroj je písmem velikosti 14 b kurzívou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smtClean="0"/>
              <a:t>Odkaz</a:t>
            </a:r>
            <a:r>
              <a:rPr lang="cs-CZ" baseline="0" dirty="0" smtClean="0"/>
              <a:t> (www, e-mail) – červeně z barev motivu (zvýraznění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smtClean="0"/>
              <a:t>Odrážky</a:t>
            </a:r>
            <a:r>
              <a:rPr lang="cs-CZ" baseline="0" dirty="0" smtClean="0"/>
              <a:t> jsou červenými čtverečky, barva z motivu (zvýraznění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u="sng" baseline="0" dirty="0" smtClean="0"/>
              <a:t>Okraje textových bloků a objektů jsou vymezeny vodícími linkami.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u="sng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u="none" baseline="0" dirty="0" smtClean="0"/>
              <a:t>Řádkování </a:t>
            </a:r>
            <a:r>
              <a:rPr lang="cs-CZ" b="0" u="none" baseline="0" dirty="0" smtClean="0"/>
              <a:t>– pro veškeré texty je řádkování 1,15</a:t>
            </a:r>
            <a:endParaRPr lang="cs-CZ" b="1" u="non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smtClean="0"/>
              <a:t>Zarovnávání textů</a:t>
            </a:r>
            <a:r>
              <a:rPr lang="cs-CZ" baseline="0" dirty="0" smtClean="0"/>
              <a:t> – vždy doleva (nikoliv do bloku) a nahoru. Ve výjimečných případech snímků s malým množstvím textu je možné zarovnávat vertikálně na střed.</a:t>
            </a:r>
          </a:p>
          <a:p>
            <a:endParaRPr lang="cs-C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Název snímku </a:t>
            </a:r>
            <a:r>
              <a:rPr lang="cs-CZ" dirty="0" smtClean="0"/>
              <a:t>je možné zalomit na dva</a:t>
            </a:r>
            <a:r>
              <a:rPr lang="cs-CZ" baseline="0" dirty="0" smtClean="0"/>
              <a:t> řádky tak, aby zůstal vertikálně zarovnán vůči záhlaví snímku.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smtClean="0"/>
              <a:t>Na koncích odstavců a pod nadpisy </a:t>
            </a:r>
            <a:r>
              <a:rPr lang="cs-CZ" baseline="0" dirty="0" smtClean="0"/>
              <a:t>jsou mezery 6 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Podstatné části textů (věcné informace, číselné údaje) se zvýrazňují </a:t>
            </a:r>
            <a:r>
              <a:rPr lang="cs-CZ" b="1" baseline="0" dirty="0" smtClean="0"/>
              <a:t>tučně</a:t>
            </a:r>
            <a:r>
              <a:rPr lang="cs-CZ" baseline="0" dirty="0" smtClean="0"/>
              <a:t>, doplňkové informace (poznámky) se odlišují </a:t>
            </a:r>
            <a:r>
              <a:rPr lang="cs-CZ" i="1" baseline="0" dirty="0" smtClean="0"/>
              <a:t>kurzívou</a:t>
            </a:r>
            <a:r>
              <a:rPr lang="cs-CZ" baseline="0" dirty="0" smtClean="0"/>
              <a:t>.</a:t>
            </a:r>
          </a:p>
          <a:p>
            <a:endParaRPr lang="cs-CZ" baseline="0" dirty="0" smtClean="0"/>
          </a:p>
          <a:p>
            <a:r>
              <a:rPr lang="cs-CZ" baseline="0" dirty="0" smtClean="0"/>
              <a:t>Velikost písma, řádkování a odsazení na konci odstavců u všech typů textů je možné lokálně přizpůsobit (zvětšit nebo zmenšit – cca o 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±</a:t>
            </a:r>
            <a:r>
              <a:rPr lang="cs-CZ" b="1" baseline="0" dirty="0" smtClean="0"/>
              <a:t>2 body</a:t>
            </a:r>
            <a:r>
              <a:rPr lang="cs-CZ" baseline="0" dirty="0" smtClean="0"/>
              <a:t>) podle potřeby sazby.</a:t>
            </a:r>
          </a:p>
          <a:p>
            <a:endParaRPr lang="cs-CZ" baseline="0" dirty="0" smtClean="0"/>
          </a:p>
          <a:p>
            <a:r>
              <a:rPr lang="cs-CZ" baseline="0" dirty="0" smtClean="0"/>
              <a:t>Řádek s názvem prezentace, místem, datem a jménem přednášejícího je možné vynechat nebo modifikovat dle potřeb prezentace.</a:t>
            </a:r>
          </a:p>
          <a:p>
            <a:endParaRPr lang="cs-CZ" baseline="0" dirty="0" smtClean="0"/>
          </a:p>
          <a:p>
            <a:r>
              <a:rPr lang="cs-CZ" baseline="0" dirty="0" smtClean="0"/>
              <a:t>Celkový počet snímků prezentace je nutné změnit nahrazením znaků ##.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1017-A026-437D-BBE6-E374E0694A5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39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1017-A026-437D-BBE6-E374E0694A5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19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1017-A026-437D-BBE6-E374E0694A5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08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1017-A026-437D-BBE6-E374E0694A5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467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1017-A026-437D-BBE6-E374E0694A5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16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5B7B-F233-F94C-89ED-DD3D39A9125E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CEE-0EB7-DF49-B069-F36777194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43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5B7B-F233-F94C-89ED-DD3D39A9125E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CEE-0EB7-DF49-B069-F36777194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71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5B7B-F233-F94C-89ED-DD3D39A9125E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CEE-0EB7-DF49-B069-F36777194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5B7B-F233-F94C-89ED-DD3D39A9125E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CEE-0EB7-DF49-B069-F36777194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43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5B7B-F233-F94C-89ED-DD3D39A9125E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CEE-0EB7-DF49-B069-F36777194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42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5B7B-F233-F94C-89ED-DD3D39A9125E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CEE-0EB7-DF49-B069-F36777194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67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5B7B-F233-F94C-89ED-DD3D39A9125E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CEE-0EB7-DF49-B069-F36777194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07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5B7B-F233-F94C-89ED-DD3D39A9125E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CEE-0EB7-DF49-B069-F36777194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5B7B-F233-F94C-89ED-DD3D39A9125E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CEE-0EB7-DF49-B069-F36777194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32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5B7B-F233-F94C-89ED-DD3D39A9125E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CEE-0EB7-DF49-B069-F36777194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02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5B7B-F233-F94C-89ED-DD3D39A9125E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CEE-0EB7-DF49-B069-F36777194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6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5B7B-F233-F94C-89ED-DD3D39A9125E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E8CEE-0EB7-DF49-B069-F36777194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5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77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3" r="662" b="1"/>
          <a:stretch/>
        </p:blipFill>
        <p:spPr>
          <a:xfrm rot="16200000">
            <a:off x="4241241" y="-1092759"/>
            <a:ext cx="6858000" cy="9043517"/>
          </a:xfrm>
          <a:prstGeom prst="rtTriangle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15938" y="1412875"/>
            <a:ext cx="11125199" cy="28341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cs-CZ" sz="3600" b="1" dirty="0" smtClean="0">
                <a:solidFill>
                  <a:schemeClr val="accent1"/>
                </a:solidFill>
                <a:latin typeface="+mj-lt"/>
              </a:rPr>
              <a:t>NÁZEV PREZENTACE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cs-CZ" b="1" dirty="0" smtClean="0">
                <a:latin typeface="+mj-lt"/>
              </a:rPr>
              <a:t>Jméno Přednášejícího</a:t>
            </a:r>
            <a:r>
              <a:rPr lang="cs-CZ" dirty="0" smtClean="0">
                <a:latin typeface="+mj-lt"/>
              </a:rPr>
              <a:t>, tituly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cs-CZ" b="1" dirty="0">
              <a:solidFill>
                <a:schemeClr val="accent1"/>
              </a:solidFill>
              <a:latin typeface="+mj-lt"/>
            </a:endParaRPr>
          </a:p>
          <a:p>
            <a:pPr lvl="0">
              <a:lnSpc>
                <a:spcPct val="114000"/>
              </a:lnSpc>
            </a:pPr>
            <a:r>
              <a:rPr lang="cs-CZ" sz="1200" dirty="0">
                <a:solidFill>
                  <a:srgbClr val="656565"/>
                </a:solidFill>
              </a:rPr>
              <a:t>ÚSTAV KONSTRUOVÁNÍ</a:t>
            </a:r>
          </a:p>
          <a:p>
            <a:pPr lvl="0">
              <a:lnSpc>
                <a:spcPct val="114000"/>
              </a:lnSpc>
            </a:pPr>
            <a:r>
              <a:rPr lang="cs-CZ" sz="1200" dirty="0">
                <a:solidFill>
                  <a:srgbClr val="656565"/>
                </a:solidFill>
              </a:rPr>
              <a:t>Fakulta strojního inženýrství</a:t>
            </a:r>
          </a:p>
          <a:p>
            <a:pPr lvl="0">
              <a:lnSpc>
                <a:spcPct val="114000"/>
              </a:lnSpc>
            </a:pPr>
            <a:r>
              <a:rPr lang="cs-CZ" sz="1200" dirty="0">
                <a:solidFill>
                  <a:srgbClr val="656565"/>
                </a:solidFill>
              </a:rPr>
              <a:t>VUT v Brně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cs-CZ" dirty="0">
              <a:solidFill>
                <a:schemeClr val="accent4"/>
              </a:solidFill>
              <a:latin typeface="+mj-lt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cs-CZ" dirty="0" smtClean="0">
                <a:solidFill>
                  <a:schemeClr val="accent4"/>
                </a:solidFill>
                <a:latin typeface="+mj-lt"/>
              </a:rPr>
              <a:t>Místo, datum</a:t>
            </a:r>
            <a:endParaRPr lang="cs-CZ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294826"/>
            <a:ext cx="2705933" cy="12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32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3500" y="-226200"/>
            <a:ext cx="1419600" cy="1872000"/>
          </a:xfrm>
          <a:prstGeom prst="rtTriangle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738" y="6090263"/>
            <a:ext cx="1295400" cy="59055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872001" y="345366"/>
            <a:ext cx="9769138" cy="7288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cs-CZ" sz="2800" b="1" dirty="0" smtClean="0">
                <a:solidFill>
                  <a:schemeClr val="accent1"/>
                </a:solidFill>
                <a:latin typeface="+mj-lt"/>
              </a:rPr>
              <a:t>SNÍMEK S TEXTEM</a:t>
            </a:r>
            <a:endParaRPr lang="cs-CZ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15939" y="1419600"/>
            <a:ext cx="11125200" cy="4493838"/>
          </a:xfrm>
          <a:prstGeom prst="rect">
            <a:avLst/>
          </a:prstGeom>
          <a:noFill/>
        </p:spPr>
        <p:txBody>
          <a:bodyPr wrap="square" lIns="0" tIns="0" rIns="0" bIns="0" numCol="1" rtlCol="0" anchor="t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cs-CZ" sz="2400" b="1" dirty="0" smtClean="0"/>
              <a:t>NADPIS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b="1" dirty="0" err="1"/>
              <a:t>Praesent</a:t>
            </a:r>
            <a:r>
              <a:rPr lang="cs-CZ" b="1" dirty="0"/>
              <a:t> </a:t>
            </a:r>
            <a:r>
              <a:rPr lang="cs-CZ" b="1" dirty="0" err="1"/>
              <a:t>varius</a:t>
            </a:r>
            <a:r>
              <a:rPr lang="cs-CZ" dirty="0"/>
              <a:t> </a:t>
            </a:r>
            <a:r>
              <a:rPr lang="cs-CZ" dirty="0" err="1"/>
              <a:t>nibh</a:t>
            </a:r>
            <a:r>
              <a:rPr lang="cs-CZ" dirty="0"/>
              <a:t> sed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ultricies</a:t>
            </a:r>
            <a:r>
              <a:rPr lang="cs-CZ" dirty="0"/>
              <a:t> </a:t>
            </a:r>
            <a:r>
              <a:rPr lang="cs-CZ" dirty="0" err="1"/>
              <a:t>venenatis</a:t>
            </a:r>
            <a:r>
              <a:rPr lang="cs-CZ" dirty="0"/>
              <a:t>. </a:t>
            </a:r>
            <a:r>
              <a:rPr lang="cs-CZ" dirty="0" err="1"/>
              <a:t>Vivamus</a:t>
            </a:r>
            <a:r>
              <a:rPr lang="cs-CZ" dirty="0"/>
              <a:t> </a:t>
            </a:r>
            <a:r>
              <a:rPr lang="cs-CZ" dirty="0" err="1"/>
              <a:t>lacinia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scelerisque</a:t>
            </a:r>
            <a:r>
              <a:rPr lang="cs-CZ" dirty="0"/>
              <a:t> </a:t>
            </a:r>
            <a:r>
              <a:rPr lang="cs-CZ" dirty="0" err="1"/>
              <a:t>tristique</a:t>
            </a:r>
            <a:r>
              <a:rPr lang="cs-CZ" dirty="0"/>
              <a:t>. </a:t>
            </a:r>
            <a:r>
              <a:rPr lang="cs-CZ" dirty="0" smtClean="0"/>
              <a:t>Více na adrese </a:t>
            </a:r>
            <a:r>
              <a:rPr lang="cs-CZ" dirty="0" smtClean="0">
                <a:solidFill>
                  <a:schemeClr val="accent1"/>
                </a:solidFill>
              </a:rPr>
              <a:t>www.ustavkonstruovani.cz</a:t>
            </a:r>
            <a:r>
              <a:rPr lang="cs-CZ" dirty="0" smtClean="0"/>
              <a:t>.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cs-CZ" dirty="0" err="1" smtClean="0"/>
              <a:t>Aenean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metus</a:t>
            </a:r>
            <a:r>
              <a:rPr lang="cs-CZ" dirty="0"/>
              <a:t> sed ligula </a:t>
            </a:r>
            <a:r>
              <a:rPr lang="cs-CZ" dirty="0" err="1"/>
              <a:t>iaculis</a:t>
            </a:r>
            <a:r>
              <a:rPr lang="cs-CZ" dirty="0"/>
              <a:t> </a:t>
            </a:r>
            <a:r>
              <a:rPr lang="cs-CZ" dirty="0" err="1"/>
              <a:t>auctor</a:t>
            </a:r>
            <a:r>
              <a:rPr lang="cs-CZ" dirty="0"/>
              <a:t>. </a:t>
            </a:r>
            <a:r>
              <a:rPr lang="cs-CZ" dirty="0" err="1"/>
              <a:t>Morbi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quam</a:t>
            </a:r>
            <a:r>
              <a:rPr lang="cs-CZ" dirty="0"/>
              <a:t> id </a:t>
            </a:r>
            <a:r>
              <a:rPr lang="cs-CZ" dirty="0" err="1"/>
              <a:t>enim</a:t>
            </a:r>
            <a:r>
              <a:rPr lang="cs-CZ" dirty="0"/>
              <a:t> </a:t>
            </a:r>
            <a:r>
              <a:rPr lang="cs-CZ" b="1" dirty="0" err="1"/>
              <a:t>rutrum</a:t>
            </a:r>
            <a:r>
              <a:rPr lang="cs-CZ" b="1" dirty="0"/>
              <a:t> </a:t>
            </a:r>
            <a:r>
              <a:rPr lang="cs-CZ" b="1" dirty="0" err="1"/>
              <a:t>tempus</a:t>
            </a:r>
            <a:r>
              <a:rPr lang="cs-CZ" dirty="0"/>
              <a:t>. </a:t>
            </a:r>
            <a:r>
              <a:rPr lang="cs-CZ" dirty="0" err="1"/>
              <a:t>Pellentesque</a:t>
            </a:r>
            <a:r>
              <a:rPr lang="cs-CZ" dirty="0"/>
              <a:t> in </a:t>
            </a:r>
            <a:r>
              <a:rPr lang="cs-CZ" dirty="0" err="1"/>
              <a:t>pellentesque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, sed </a:t>
            </a:r>
            <a:r>
              <a:rPr lang="cs-CZ" dirty="0" err="1"/>
              <a:t>cursus</a:t>
            </a:r>
            <a:r>
              <a:rPr lang="cs-CZ" dirty="0"/>
              <a:t> </a:t>
            </a:r>
            <a:r>
              <a:rPr lang="cs-CZ" dirty="0" err="1"/>
              <a:t>neque</a:t>
            </a:r>
            <a:r>
              <a:rPr lang="cs-CZ" dirty="0"/>
              <a:t>. In </a:t>
            </a:r>
            <a:r>
              <a:rPr lang="cs-CZ" dirty="0" err="1"/>
              <a:t>hac</a:t>
            </a:r>
            <a:r>
              <a:rPr lang="cs-CZ" dirty="0"/>
              <a:t> </a:t>
            </a:r>
            <a:r>
              <a:rPr lang="cs-CZ" dirty="0" err="1"/>
              <a:t>habitasse</a:t>
            </a:r>
            <a:r>
              <a:rPr lang="cs-CZ" dirty="0"/>
              <a:t> </a:t>
            </a:r>
            <a:r>
              <a:rPr lang="cs-CZ" dirty="0" err="1"/>
              <a:t>platea</a:t>
            </a:r>
            <a:r>
              <a:rPr lang="cs-CZ" dirty="0"/>
              <a:t> </a:t>
            </a:r>
            <a:r>
              <a:rPr lang="cs-CZ" dirty="0" err="1"/>
              <a:t>dictumst</a:t>
            </a:r>
            <a:r>
              <a:rPr lang="cs-CZ" dirty="0"/>
              <a:t>. </a:t>
            </a:r>
            <a:r>
              <a:rPr lang="cs-CZ" dirty="0" err="1"/>
              <a:t>Curabitur</a:t>
            </a:r>
            <a:r>
              <a:rPr lang="cs-CZ" dirty="0"/>
              <a:t> </a:t>
            </a:r>
            <a:r>
              <a:rPr lang="cs-CZ" dirty="0" err="1"/>
              <a:t>accumsan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 smtClean="0"/>
              <a:t>ut</a:t>
            </a:r>
            <a:r>
              <a:rPr lang="cs-CZ" dirty="0" smtClean="0"/>
              <a:t>.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cs-CZ" dirty="0" smtClean="0">
              <a:solidFill>
                <a:schemeClr val="accent4"/>
              </a:solidFill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cs-CZ" sz="2000" b="1" dirty="0" smtClean="0"/>
              <a:t>Podnadpis</a:t>
            </a:r>
          </a:p>
          <a:p>
            <a:pPr marL="174625" indent="-174625">
              <a:lnSpc>
                <a:spcPct val="114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 smtClean="0"/>
              <a:t>Odrážka 1</a:t>
            </a:r>
            <a:endParaRPr lang="cs-CZ" b="1" dirty="0"/>
          </a:p>
          <a:p>
            <a:pPr marL="174625" indent="-174625">
              <a:lnSpc>
                <a:spcPct val="114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 smtClean="0"/>
              <a:t>Odrážka 2</a:t>
            </a:r>
            <a:endParaRPr lang="cs-CZ" dirty="0"/>
          </a:p>
          <a:p>
            <a:pPr marL="174625" indent="-174625">
              <a:lnSpc>
                <a:spcPct val="114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 smtClean="0"/>
              <a:t>Odrážka 3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cs-CZ" dirty="0"/>
          </a:p>
          <a:p>
            <a:pPr>
              <a:lnSpc>
                <a:spcPct val="114000"/>
              </a:lnSpc>
              <a:buClr>
                <a:schemeClr val="accent1"/>
              </a:buClr>
              <a:buSzPct val="100000"/>
            </a:pPr>
            <a:r>
              <a:rPr lang="cs-CZ" i="1" dirty="0" smtClean="0">
                <a:solidFill>
                  <a:schemeClr val="accent4"/>
                </a:solidFill>
              </a:rPr>
              <a:t>Toto je poznámka.</a:t>
            </a:r>
            <a:endParaRPr lang="cs-CZ" i="1" dirty="0">
              <a:solidFill>
                <a:schemeClr val="accent4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785618" y="6325441"/>
            <a:ext cx="347852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4CD2387E-F740-4A96-BF5A-A8A1A981A8B4}" type="slidenum">
              <a:rPr lang="cs-CZ" sz="1400" b="1" smtClean="0">
                <a:solidFill>
                  <a:schemeClr val="accent4"/>
                </a:solidFill>
              </a:rPr>
              <a:t>2</a:t>
            </a:fld>
            <a:r>
              <a:rPr lang="cs-CZ" sz="1400" dirty="0" smtClean="0">
                <a:solidFill>
                  <a:schemeClr val="accent4"/>
                </a:solidFill>
              </a:rPr>
              <a:t>/##</a:t>
            </a:r>
            <a:endParaRPr lang="cs-CZ" sz="1400" dirty="0">
              <a:solidFill>
                <a:schemeClr val="accent4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15938" y="6325441"/>
            <a:ext cx="9257098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s-CZ" sz="1400" b="1" dirty="0" smtClean="0">
                <a:solidFill>
                  <a:schemeClr val="accent4"/>
                </a:solidFill>
              </a:rPr>
              <a:t>NÁZEV PREZENTACE</a:t>
            </a:r>
            <a:endParaRPr lang="cs-CZ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37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3500" y="-226200"/>
            <a:ext cx="1419600" cy="1872000"/>
          </a:xfrm>
          <a:prstGeom prst="rtTriangle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872001" y="345366"/>
            <a:ext cx="9769138" cy="7288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cs-CZ" sz="2800" b="1" dirty="0" smtClean="0">
                <a:solidFill>
                  <a:schemeClr val="accent1"/>
                </a:solidFill>
                <a:latin typeface="+mj-lt"/>
              </a:rPr>
              <a:t>SNÍMEK ROZDĚLENÝ NA DVA SLOUPCE</a:t>
            </a:r>
            <a:endParaRPr lang="cs-CZ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15939" y="1419600"/>
            <a:ext cx="11125200" cy="4493838"/>
          </a:xfrm>
          <a:prstGeom prst="rect">
            <a:avLst/>
          </a:prstGeom>
          <a:noFill/>
        </p:spPr>
        <p:txBody>
          <a:bodyPr wrap="square" lIns="0" tIns="0" rIns="0" bIns="0" numCol="2" spcCol="360000" rtlCol="0" anchor="t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cs-CZ" sz="2400" b="1" dirty="0" smtClean="0"/>
              <a:t>NADPIS</a:t>
            </a:r>
            <a:endParaRPr lang="cs-CZ" sz="1600" b="1" dirty="0" smtClean="0"/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cs-CZ" b="1" dirty="0" err="1"/>
              <a:t>Lorem</a:t>
            </a:r>
            <a:r>
              <a:rPr lang="cs-CZ" b="1" dirty="0"/>
              <a:t> </a:t>
            </a:r>
            <a:r>
              <a:rPr lang="cs-CZ" b="1" dirty="0" err="1"/>
              <a:t>ipsum</a:t>
            </a:r>
            <a:r>
              <a:rPr lang="cs-CZ" b="1" dirty="0"/>
              <a:t> </a:t>
            </a:r>
            <a:r>
              <a:rPr lang="cs-CZ" b="1" dirty="0" err="1"/>
              <a:t>dolor</a:t>
            </a:r>
            <a:r>
              <a:rPr lang="cs-CZ" b="1" dirty="0"/>
              <a:t> </a:t>
            </a:r>
            <a:r>
              <a:rPr lang="cs-CZ" b="1" dirty="0" err="1"/>
              <a:t>sit</a:t>
            </a:r>
            <a:r>
              <a:rPr lang="cs-CZ" b="1" dirty="0"/>
              <a:t> </a:t>
            </a:r>
            <a:r>
              <a:rPr lang="cs-CZ" b="1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varius</a:t>
            </a:r>
            <a:r>
              <a:rPr lang="cs-CZ" dirty="0"/>
              <a:t> </a:t>
            </a:r>
            <a:r>
              <a:rPr lang="cs-CZ" dirty="0" err="1"/>
              <a:t>nibh</a:t>
            </a:r>
            <a:r>
              <a:rPr lang="cs-CZ" dirty="0"/>
              <a:t> sed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ultricies</a:t>
            </a:r>
            <a:r>
              <a:rPr lang="cs-CZ" dirty="0"/>
              <a:t> </a:t>
            </a:r>
            <a:r>
              <a:rPr lang="cs-CZ" dirty="0" err="1"/>
              <a:t>venenatis</a:t>
            </a:r>
            <a:r>
              <a:rPr lang="cs-CZ" dirty="0"/>
              <a:t>. </a:t>
            </a:r>
            <a:r>
              <a:rPr lang="cs-CZ" dirty="0" err="1"/>
              <a:t>Vivamus</a:t>
            </a:r>
            <a:r>
              <a:rPr lang="cs-CZ" dirty="0"/>
              <a:t> </a:t>
            </a:r>
            <a:r>
              <a:rPr lang="cs-CZ" dirty="0" err="1"/>
              <a:t>lacinia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scelerisque</a:t>
            </a:r>
            <a:r>
              <a:rPr lang="cs-CZ" dirty="0"/>
              <a:t> </a:t>
            </a:r>
            <a:r>
              <a:rPr lang="cs-CZ" dirty="0" err="1"/>
              <a:t>tristique</a:t>
            </a:r>
            <a:r>
              <a:rPr lang="cs-CZ" dirty="0"/>
              <a:t>. </a:t>
            </a:r>
            <a:r>
              <a:rPr lang="cs-CZ" b="1" dirty="0"/>
              <a:t>Vestibulum</a:t>
            </a:r>
            <a:r>
              <a:rPr lang="cs-CZ" dirty="0"/>
              <a:t>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efficitur</a:t>
            </a:r>
            <a:r>
              <a:rPr lang="cs-CZ" dirty="0"/>
              <a:t> </a:t>
            </a:r>
            <a:r>
              <a:rPr lang="cs-CZ" dirty="0" err="1"/>
              <a:t>arcu</a:t>
            </a:r>
            <a:r>
              <a:rPr lang="cs-CZ" dirty="0"/>
              <a:t> id </a:t>
            </a:r>
            <a:r>
              <a:rPr lang="cs-CZ" dirty="0" err="1" smtClean="0"/>
              <a:t>eleifend</a:t>
            </a:r>
            <a:r>
              <a:rPr lang="cs-CZ" dirty="0" smtClean="0"/>
              <a:t>. Více na </a:t>
            </a:r>
            <a:r>
              <a:rPr lang="cs-CZ" dirty="0" smtClean="0">
                <a:solidFill>
                  <a:schemeClr val="accent1"/>
                </a:solidFill>
              </a:rPr>
              <a:t>www.ustavkonstruovani.cz</a:t>
            </a:r>
            <a:r>
              <a:rPr lang="cs-CZ" dirty="0" smtClean="0"/>
              <a:t>.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cs-CZ" b="1" dirty="0" smtClean="0"/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cs-CZ" sz="2000" b="1" dirty="0"/>
              <a:t>Podnadpis</a:t>
            </a:r>
            <a:endParaRPr lang="cs-CZ" b="1" dirty="0"/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cs-CZ" b="1" dirty="0" smtClean="0"/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cs-CZ" b="1" dirty="0"/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cs-CZ" b="1" dirty="0" smtClean="0"/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cs-CZ" b="1" dirty="0" smtClean="0"/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cs-CZ" b="1" dirty="0"/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cs-CZ" sz="2000" b="1" dirty="0" smtClean="0"/>
              <a:t>Podnadpis</a:t>
            </a:r>
            <a:endParaRPr lang="cs-CZ" b="1" dirty="0" smtClean="0"/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cs-CZ" dirty="0" err="1"/>
              <a:t>Aenean</a:t>
            </a:r>
            <a:r>
              <a:rPr lang="cs-CZ" dirty="0"/>
              <a:t> in </a:t>
            </a:r>
            <a:r>
              <a:rPr lang="cs-CZ" dirty="0" err="1"/>
              <a:t>metus</a:t>
            </a:r>
            <a:r>
              <a:rPr lang="cs-CZ" dirty="0"/>
              <a:t> sed ligula </a:t>
            </a:r>
            <a:r>
              <a:rPr lang="cs-CZ" dirty="0" err="1"/>
              <a:t>iaculis</a:t>
            </a:r>
            <a:r>
              <a:rPr lang="cs-CZ" dirty="0"/>
              <a:t> </a:t>
            </a:r>
            <a:r>
              <a:rPr lang="cs-CZ" dirty="0" err="1"/>
              <a:t>auctor</a:t>
            </a:r>
            <a:r>
              <a:rPr lang="cs-CZ" dirty="0"/>
              <a:t>. </a:t>
            </a:r>
            <a:r>
              <a:rPr lang="cs-CZ" dirty="0" err="1"/>
              <a:t>Morbi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quam</a:t>
            </a:r>
            <a:r>
              <a:rPr lang="cs-CZ" dirty="0"/>
              <a:t> id </a:t>
            </a:r>
            <a:r>
              <a:rPr lang="cs-CZ" dirty="0" err="1"/>
              <a:t>enim</a:t>
            </a:r>
            <a:r>
              <a:rPr lang="cs-CZ" dirty="0"/>
              <a:t> </a:t>
            </a:r>
            <a:r>
              <a:rPr lang="cs-CZ" dirty="0" err="1"/>
              <a:t>rutrum</a:t>
            </a:r>
            <a:r>
              <a:rPr lang="cs-CZ" dirty="0"/>
              <a:t> </a:t>
            </a:r>
            <a:r>
              <a:rPr lang="cs-CZ" dirty="0" err="1"/>
              <a:t>tempus</a:t>
            </a:r>
            <a:r>
              <a:rPr lang="cs-CZ" dirty="0"/>
              <a:t>. </a:t>
            </a:r>
            <a:r>
              <a:rPr lang="cs-CZ" b="1" dirty="0" err="1"/>
              <a:t>Pellentesque</a:t>
            </a:r>
            <a:r>
              <a:rPr lang="cs-CZ" dirty="0"/>
              <a:t> in </a:t>
            </a:r>
            <a:r>
              <a:rPr lang="cs-CZ" dirty="0" err="1"/>
              <a:t>pellentesque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, sed </a:t>
            </a:r>
            <a:r>
              <a:rPr lang="cs-CZ" dirty="0" err="1"/>
              <a:t>cursus</a:t>
            </a:r>
            <a:r>
              <a:rPr lang="cs-CZ" dirty="0"/>
              <a:t> </a:t>
            </a:r>
            <a:r>
              <a:rPr lang="cs-CZ" dirty="0" err="1"/>
              <a:t>neque</a:t>
            </a:r>
            <a:r>
              <a:rPr lang="cs-CZ" dirty="0"/>
              <a:t>. In </a:t>
            </a:r>
            <a:r>
              <a:rPr lang="cs-CZ" dirty="0" err="1"/>
              <a:t>hac</a:t>
            </a:r>
            <a:r>
              <a:rPr lang="cs-CZ" dirty="0"/>
              <a:t> </a:t>
            </a:r>
            <a:r>
              <a:rPr lang="cs-CZ" dirty="0" err="1"/>
              <a:t>habitasse</a:t>
            </a:r>
            <a:r>
              <a:rPr lang="cs-CZ" dirty="0"/>
              <a:t> </a:t>
            </a:r>
            <a:r>
              <a:rPr lang="cs-CZ" dirty="0" err="1"/>
              <a:t>platea</a:t>
            </a:r>
            <a:r>
              <a:rPr lang="cs-CZ" dirty="0"/>
              <a:t> </a:t>
            </a:r>
            <a:r>
              <a:rPr lang="cs-CZ" dirty="0" err="1"/>
              <a:t>dictumst</a:t>
            </a:r>
            <a:r>
              <a:rPr lang="cs-CZ" dirty="0" smtClean="0"/>
              <a:t>.</a:t>
            </a:r>
            <a:endParaRPr lang="cs-CZ" dirty="0"/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cs-CZ" b="1" dirty="0" err="1"/>
              <a:t>Phasellus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quam</a:t>
            </a:r>
            <a:r>
              <a:rPr lang="cs-CZ" dirty="0"/>
              <a:t>, non </a:t>
            </a:r>
            <a:r>
              <a:rPr lang="cs-CZ" dirty="0" err="1"/>
              <a:t>posuere</a:t>
            </a:r>
            <a:r>
              <a:rPr lang="cs-CZ" dirty="0"/>
              <a:t> libero. </a:t>
            </a:r>
            <a:r>
              <a:rPr lang="cs-CZ" dirty="0" err="1"/>
              <a:t>Etiam</a:t>
            </a:r>
            <a:r>
              <a:rPr lang="cs-CZ" dirty="0"/>
              <a:t> a </a:t>
            </a:r>
            <a:r>
              <a:rPr lang="cs-CZ" dirty="0" err="1"/>
              <a:t>laoreet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mollis</a:t>
            </a:r>
            <a:r>
              <a:rPr lang="cs-CZ" dirty="0"/>
              <a:t> </a:t>
            </a:r>
            <a:r>
              <a:rPr lang="cs-CZ" dirty="0" err="1" smtClean="0"/>
              <a:t>lectus</a:t>
            </a:r>
            <a:r>
              <a:rPr lang="cs-CZ" dirty="0" smtClean="0"/>
              <a:t>.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cs-CZ" b="1" dirty="0" smtClean="0"/>
          </a:p>
          <a:p>
            <a:pPr marL="174625" indent="-174625">
              <a:lnSpc>
                <a:spcPct val="114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 smtClean="0"/>
              <a:t>Odrážka 1</a:t>
            </a:r>
            <a:endParaRPr lang="cs-CZ" b="1" dirty="0"/>
          </a:p>
          <a:p>
            <a:pPr marL="174625" indent="-174625">
              <a:lnSpc>
                <a:spcPct val="114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 smtClean="0"/>
              <a:t>Odrážka 2</a:t>
            </a:r>
            <a:endParaRPr lang="cs-CZ" dirty="0"/>
          </a:p>
          <a:p>
            <a:pPr marL="174625" indent="-174625">
              <a:lnSpc>
                <a:spcPct val="114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 smtClean="0"/>
              <a:t>Odrážka 3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cs-CZ" dirty="0"/>
          </a:p>
          <a:p>
            <a:pPr>
              <a:lnSpc>
                <a:spcPct val="114000"/>
              </a:lnSpc>
              <a:buClr>
                <a:schemeClr val="accent1"/>
              </a:buClr>
              <a:buSzPct val="100000"/>
            </a:pPr>
            <a:r>
              <a:rPr lang="cs-CZ" i="1" dirty="0" smtClean="0">
                <a:solidFill>
                  <a:schemeClr val="accent4"/>
                </a:solidFill>
              </a:rPr>
              <a:t>Toto je poznámka.</a:t>
            </a:r>
            <a:endParaRPr lang="cs-CZ" i="1" dirty="0">
              <a:solidFill>
                <a:schemeClr val="accent4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15938" y="6325441"/>
            <a:ext cx="904716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s-CZ" sz="1400" b="1" dirty="0" smtClean="0">
                <a:solidFill>
                  <a:schemeClr val="accent4"/>
                </a:solidFill>
              </a:rPr>
              <a:t>NÁZEV PREZENTACE</a:t>
            </a:r>
            <a:endParaRPr lang="cs-CZ" sz="1400" dirty="0">
              <a:solidFill>
                <a:schemeClr val="accent4"/>
              </a:solidFill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75587"/>
              </p:ext>
            </p:extLst>
          </p:nvPr>
        </p:nvGraphicFramePr>
        <p:xfrm>
          <a:off x="515938" y="3977640"/>
          <a:ext cx="5400675" cy="193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738" y="6090263"/>
            <a:ext cx="1295400" cy="59055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9785618" y="6325441"/>
            <a:ext cx="347852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38E2FC97-C7D6-43DB-B3BB-79202BB97AA7}" type="slidenum">
              <a:rPr lang="cs-CZ" sz="1400" b="1" smtClean="0">
                <a:solidFill>
                  <a:schemeClr val="accent4"/>
                </a:solidFill>
              </a:rPr>
              <a:t>3</a:t>
            </a:fld>
            <a:r>
              <a:rPr lang="cs-CZ" sz="1400" dirty="0" smtClean="0">
                <a:solidFill>
                  <a:schemeClr val="accent4"/>
                </a:solidFill>
              </a:rPr>
              <a:t>/##</a:t>
            </a:r>
            <a:endParaRPr lang="cs-CZ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78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3500" y="-226200"/>
            <a:ext cx="1419600" cy="1872000"/>
          </a:xfrm>
          <a:prstGeom prst="rtTriangle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872001" y="345366"/>
            <a:ext cx="9769138" cy="7288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cs-CZ" sz="2800" b="1" dirty="0" smtClean="0">
                <a:solidFill>
                  <a:schemeClr val="accent1"/>
                </a:solidFill>
                <a:latin typeface="+mj-lt"/>
              </a:rPr>
              <a:t>SNÍMEK ROZDĚLENÝ NA DVA SLOUPCE S OBRÁZKY</a:t>
            </a:r>
            <a:endParaRPr lang="cs-CZ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15939" y="1419599"/>
            <a:ext cx="5400674" cy="4494917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cs-CZ" sz="2400" b="1" dirty="0" smtClean="0"/>
              <a:t>NADPIS</a:t>
            </a:r>
            <a:endParaRPr lang="cs-CZ" sz="1600" b="1" dirty="0" smtClean="0"/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cs-CZ" b="1" dirty="0" err="1"/>
              <a:t>Lorem</a:t>
            </a:r>
            <a:r>
              <a:rPr lang="cs-CZ" b="1" dirty="0"/>
              <a:t> </a:t>
            </a:r>
            <a:r>
              <a:rPr lang="cs-CZ" b="1" dirty="0" err="1"/>
              <a:t>ipsum</a:t>
            </a:r>
            <a:r>
              <a:rPr lang="cs-CZ" b="1" dirty="0"/>
              <a:t> </a:t>
            </a:r>
            <a:r>
              <a:rPr lang="cs-CZ" b="1" dirty="0" err="1"/>
              <a:t>dolor</a:t>
            </a:r>
            <a:r>
              <a:rPr lang="cs-CZ" b="1" dirty="0"/>
              <a:t> </a:t>
            </a:r>
            <a:r>
              <a:rPr lang="cs-CZ" b="1" dirty="0" err="1"/>
              <a:t>sit</a:t>
            </a:r>
            <a:r>
              <a:rPr lang="cs-CZ" b="1" dirty="0"/>
              <a:t> </a:t>
            </a:r>
            <a:r>
              <a:rPr lang="cs-CZ" b="1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varius</a:t>
            </a:r>
            <a:r>
              <a:rPr lang="cs-CZ" dirty="0"/>
              <a:t> </a:t>
            </a:r>
            <a:r>
              <a:rPr lang="cs-CZ" dirty="0" err="1"/>
              <a:t>nibh</a:t>
            </a:r>
            <a:r>
              <a:rPr lang="cs-CZ" dirty="0"/>
              <a:t> sed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ultricies</a:t>
            </a:r>
            <a:r>
              <a:rPr lang="cs-CZ" dirty="0"/>
              <a:t> </a:t>
            </a:r>
            <a:r>
              <a:rPr lang="cs-CZ" dirty="0" err="1"/>
              <a:t>venenatis</a:t>
            </a:r>
            <a:r>
              <a:rPr lang="cs-CZ" dirty="0"/>
              <a:t>. </a:t>
            </a:r>
            <a:r>
              <a:rPr lang="cs-CZ" dirty="0" err="1"/>
              <a:t>Vivamus</a:t>
            </a:r>
            <a:r>
              <a:rPr lang="cs-CZ" dirty="0"/>
              <a:t> </a:t>
            </a:r>
            <a:r>
              <a:rPr lang="cs-CZ" dirty="0" err="1"/>
              <a:t>lacinia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 smtClean="0"/>
              <a:t>lectus</a:t>
            </a:r>
            <a:r>
              <a:rPr lang="cs-CZ" dirty="0" smtClean="0"/>
              <a:t>.</a:t>
            </a:r>
            <a:endParaRPr lang="cs-CZ" i="1" dirty="0">
              <a:solidFill>
                <a:schemeClr val="accent4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37"/>
          <a:stretch/>
        </p:blipFill>
        <p:spPr>
          <a:xfrm>
            <a:off x="515938" y="3169920"/>
            <a:ext cx="5400675" cy="207688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15938" y="5246804"/>
            <a:ext cx="5400675" cy="671704"/>
          </a:xfrm>
          <a:prstGeom prst="rect">
            <a:avLst/>
          </a:prstGeom>
          <a:noFill/>
        </p:spPr>
        <p:txBody>
          <a:bodyPr wrap="square" lIns="180000" tIns="72000" rIns="180000" bIns="72000" rtlCol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cs-CZ" sz="1600" dirty="0" smtClean="0">
                <a:solidFill>
                  <a:schemeClr val="accent4"/>
                </a:solidFill>
              </a:rPr>
              <a:t>Popiska umístěná pod obrázkem</a:t>
            </a:r>
          </a:p>
          <a:p>
            <a:pPr>
              <a:lnSpc>
                <a:spcPct val="114000"/>
              </a:lnSpc>
            </a:pPr>
            <a:r>
              <a:rPr lang="cs-CZ" sz="1400" i="1" dirty="0" smtClean="0">
                <a:solidFill>
                  <a:schemeClr val="accent4"/>
                </a:solidFill>
              </a:rPr>
              <a:t>(zkrácený odkaz na zdroj)</a:t>
            </a:r>
            <a:endParaRPr lang="cs-CZ" sz="1400" i="1" dirty="0">
              <a:solidFill>
                <a:schemeClr val="accent4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5" t="772"/>
          <a:stretch/>
        </p:blipFill>
        <p:spPr>
          <a:xfrm>
            <a:off x="6275387" y="1419601"/>
            <a:ext cx="5365751" cy="449491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275386" y="5246804"/>
            <a:ext cx="3237700" cy="671704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wrap="square" lIns="180000" tIns="72000" rIns="180000" bIns="72000" rtlCol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cs-CZ" sz="1600" dirty="0" smtClean="0">
                <a:solidFill>
                  <a:schemeClr val="accent4"/>
                </a:solidFill>
              </a:rPr>
              <a:t>Popiska umístěná přes obrázek</a:t>
            </a:r>
          </a:p>
          <a:p>
            <a:pPr>
              <a:lnSpc>
                <a:spcPct val="114000"/>
              </a:lnSpc>
            </a:pPr>
            <a:r>
              <a:rPr lang="cs-CZ" sz="1400" i="1" dirty="0" smtClean="0">
                <a:solidFill>
                  <a:schemeClr val="accent4"/>
                </a:solidFill>
              </a:rPr>
              <a:t>(zkrácený odkaz na zdroj)</a:t>
            </a:r>
            <a:endParaRPr lang="cs-CZ" sz="1400" i="1" dirty="0">
              <a:solidFill>
                <a:schemeClr val="accent4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15938" y="6325441"/>
            <a:ext cx="9257098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s-CZ" sz="1400" b="1" dirty="0" smtClean="0">
                <a:solidFill>
                  <a:schemeClr val="accent4"/>
                </a:solidFill>
              </a:rPr>
              <a:t>NÁZEV PREZENTACE</a:t>
            </a:r>
            <a:endParaRPr lang="cs-CZ" sz="1400" dirty="0">
              <a:solidFill>
                <a:schemeClr val="accent4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738" y="6090263"/>
            <a:ext cx="1295400" cy="590550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9785618" y="6325441"/>
            <a:ext cx="347852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309FEB0-9A4B-4CD1-9842-41794EA016B2}" type="slidenum">
              <a:rPr lang="cs-CZ" sz="1400" b="1" smtClean="0">
                <a:solidFill>
                  <a:schemeClr val="accent4"/>
                </a:solidFill>
              </a:rPr>
              <a:t>4</a:t>
            </a:fld>
            <a:r>
              <a:rPr lang="cs-CZ" sz="1400" dirty="0" smtClean="0">
                <a:solidFill>
                  <a:schemeClr val="accent4"/>
                </a:solidFill>
              </a:rPr>
              <a:t>/##</a:t>
            </a:r>
            <a:endParaRPr lang="cs-CZ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36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3" t="1" b="-2"/>
          <a:stretch/>
        </p:blipFill>
        <p:spPr>
          <a:xfrm>
            <a:off x="515938" y="1419599"/>
            <a:ext cx="11125200" cy="449383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3500" y="-226200"/>
            <a:ext cx="1419600" cy="1872000"/>
          </a:xfrm>
          <a:prstGeom prst="rtTriangle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872001" y="345366"/>
            <a:ext cx="9769138" cy="7288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cs-CZ" sz="2800" b="1" dirty="0" smtClean="0">
                <a:solidFill>
                  <a:schemeClr val="accent1"/>
                </a:solidFill>
                <a:latin typeface="+mj-lt"/>
              </a:rPr>
              <a:t>SNÍMEK S CELOPLOŠNÝM OBRÁZKEM</a:t>
            </a:r>
            <a:endParaRPr lang="cs-CZ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5938" y="4700817"/>
            <a:ext cx="4331833" cy="121262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wrap="square" lIns="180000" tIns="72000" rIns="180000" bIns="72000" rtlCol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cs-CZ" sz="1600" dirty="0" smtClean="0">
                <a:solidFill>
                  <a:schemeClr val="accent4"/>
                </a:solidFill>
              </a:rPr>
              <a:t>Popiska obrázku</a:t>
            </a:r>
          </a:p>
          <a:p>
            <a:pPr>
              <a:lnSpc>
                <a:spcPct val="114000"/>
              </a:lnSpc>
            </a:pPr>
            <a:r>
              <a:rPr lang="cs-CZ" sz="1600" dirty="0" smtClean="0">
                <a:solidFill>
                  <a:schemeClr val="accent4"/>
                </a:solidFill>
              </a:rPr>
              <a:t>U velkoplošného obrázku může být popiska umístěna v kterémkoliv rohu obrázku</a:t>
            </a:r>
          </a:p>
          <a:p>
            <a:pPr>
              <a:lnSpc>
                <a:spcPct val="114000"/>
              </a:lnSpc>
            </a:pPr>
            <a:r>
              <a:rPr lang="cs-CZ" sz="1400" i="1" dirty="0" smtClean="0">
                <a:solidFill>
                  <a:schemeClr val="accent4"/>
                </a:solidFill>
              </a:rPr>
              <a:t>(zkrácený odkaz na zdroj)</a:t>
            </a:r>
            <a:endParaRPr lang="cs-CZ" sz="1400" i="1" dirty="0">
              <a:solidFill>
                <a:schemeClr val="accent4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5938" y="6325441"/>
            <a:ext cx="9257098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s-CZ" sz="1400" b="1" dirty="0" smtClean="0">
                <a:solidFill>
                  <a:schemeClr val="accent4"/>
                </a:solidFill>
              </a:rPr>
              <a:t>NÁZEV PREZENTACE</a:t>
            </a:r>
            <a:endParaRPr lang="cs-CZ" sz="1400" dirty="0">
              <a:solidFill>
                <a:schemeClr val="accent4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738" y="6090263"/>
            <a:ext cx="1295400" cy="59055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9785618" y="6325441"/>
            <a:ext cx="347852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84ED7A01-9F62-4DCD-BA09-7184A91D6E32}" type="slidenum">
              <a:rPr lang="cs-CZ" sz="1400" b="1" smtClean="0">
                <a:solidFill>
                  <a:schemeClr val="accent4"/>
                </a:solidFill>
              </a:rPr>
              <a:t>5</a:t>
            </a:fld>
            <a:r>
              <a:rPr lang="cs-CZ" sz="1400" dirty="0" smtClean="0">
                <a:solidFill>
                  <a:schemeClr val="accent4"/>
                </a:solidFill>
              </a:rPr>
              <a:t>/##</a:t>
            </a:r>
            <a:endParaRPr lang="cs-CZ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55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77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3" r="662" b="1"/>
          <a:stretch/>
        </p:blipFill>
        <p:spPr>
          <a:xfrm rot="16200000">
            <a:off x="4241241" y="-1092759"/>
            <a:ext cx="6858000" cy="9043517"/>
          </a:xfrm>
          <a:prstGeom prst="rtTriangle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15938" y="1412875"/>
            <a:ext cx="11125199" cy="28341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cs-CZ" sz="3600" b="1" dirty="0" smtClean="0">
                <a:solidFill>
                  <a:schemeClr val="accent1"/>
                </a:solidFill>
                <a:latin typeface="+mj-lt"/>
              </a:rPr>
              <a:t>DĚKUJI VÁM ZA POZORNOST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+mj-lt"/>
              </a:rPr>
              <a:t>Jméno Přednášejícího</a:t>
            </a:r>
            <a:r>
              <a:rPr lang="cs-CZ" dirty="0" smtClean="0">
                <a:latin typeface="+mj-lt"/>
              </a:rPr>
              <a:t>, tituly</a:t>
            </a:r>
          </a:p>
          <a:p>
            <a:pPr>
              <a:spcAft>
                <a:spcPts val="600"/>
              </a:spcAft>
            </a:pPr>
            <a:endParaRPr lang="cs-CZ" b="1" dirty="0">
              <a:solidFill>
                <a:schemeClr val="accent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cs-CZ" dirty="0" smtClean="0">
                <a:solidFill>
                  <a:schemeClr val="accent1"/>
                </a:solidFill>
                <a:latin typeface="+mj-lt"/>
              </a:rPr>
              <a:t>email@prednasejiciho.cz</a:t>
            </a:r>
            <a:endParaRPr lang="cs-CZ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965604" y="6048368"/>
            <a:ext cx="2898294" cy="276999"/>
          </a:xfrm>
          <a:prstGeom prst="rect">
            <a:avLst/>
          </a:prstGeom>
          <a:noFill/>
          <a:effectLst/>
        </p:spPr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latin typeface="+mj-lt"/>
              </a:rPr>
              <a:t>www.</a:t>
            </a:r>
            <a:r>
              <a:rPr lang="cs-CZ" b="1" dirty="0" smtClean="0">
                <a:solidFill>
                  <a:schemeClr val="bg1"/>
                </a:solidFill>
                <a:latin typeface="+mj-lt"/>
              </a:rPr>
              <a:t>ustavkonstruovani</a:t>
            </a:r>
            <a:r>
              <a:rPr lang="cs-CZ" dirty="0" smtClean="0">
                <a:solidFill>
                  <a:schemeClr val="bg1"/>
                </a:solidFill>
                <a:latin typeface="+mj-lt"/>
              </a:rPr>
              <a:t>.cz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294826"/>
            <a:ext cx="2705933" cy="12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45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ÚK 2017">
      <a:dk1>
        <a:srgbClr val="000000"/>
      </a:dk1>
      <a:lt1>
        <a:srgbClr val="FFFFFF"/>
      </a:lt1>
      <a:dk2>
        <a:srgbClr val="515151"/>
      </a:dk2>
      <a:lt2>
        <a:srgbClr val="CACACA"/>
      </a:lt2>
      <a:accent1>
        <a:srgbClr val="DD0030"/>
      </a:accent1>
      <a:accent2>
        <a:srgbClr val="A31F34"/>
      </a:accent2>
      <a:accent3>
        <a:srgbClr val="73243C"/>
      </a:accent3>
      <a:accent4>
        <a:srgbClr val="656565"/>
      </a:accent4>
      <a:accent5>
        <a:srgbClr val="FF9300"/>
      </a:accent5>
      <a:accent6>
        <a:srgbClr val="0096FF"/>
      </a:accent6>
      <a:hlink>
        <a:srgbClr val="DD0030"/>
      </a:hlink>
      <a:folHlink>
        <a:srgbClr val="A31F3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5130</TotalTime>
  <Words>574</Words>
  <Application>Microsoft Office PowerPoint</Application>
  <PresentationFormat>Širokoúhlá obrazovka</PresentationFormat>
  <Paragraphs>94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Microsoft Office</dc:creator>
  <cp:lastModifiedBy>Martin Kubík</cp:lastModifiedBy>
  <cp:revision>243</cp:revision>
  <dcterms:created xsi:type="dcterms:W3CDTF">2017-09-19T08:34:04Z</dcterms:created>
  <dcterms:modified xsi:type="dcterms:W3CDTF">2021-10-25T10:49:31Z</dcterms:modified>
</cp:coreProperties>
</file>